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5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083" autoAdjust="0"/>
  </p:normalViewPr>
  <p:slideViewPr>
    <p:cSldViewPr snapToGrid="0">
      <p:cViewPr varScale="1">
        <p:scale>
          <a:sx n="37" d="100"/>
          <a:sy n="37" d="100"/>
        </p:scale>
        <p:origin x="84" y="1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EC53A-AA2B-4B9F-B998-9769658FCD9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FF913-6B35-490D-BA3F-6332B20DF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478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FF913-6B35-490D-BA3F-6332B20DFC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504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FF913-6B35-490D-BA3F-6332B20DFC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818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Limitations – Purposes weren’t just narrowed down to one category</a:t>
            </a:r>
          </a:p>
          <a:p>
            <a:endParaRPr lang="en-US" dirty="0"/>
          </a:p>
          <a:p>
            <a:r>
              <a:rPr lang="en-US" dirty="0"/>
              <a:t>‘Other’ includes Earth Science, Educational</a:t>
            </a:r>
          </a:p>
          <a:p>
            <a:endParaRPr lang="en-US" dirty="0"/>
          </a:p>
          <a:p>
            <a:r>
              <a:rPr lang="en-US" dirty="0"/>
              <a:t>Assumptions: First Mission in List was Primary Mission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FF913-6B35-490D-BA3F-6332B20DFC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96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F5AB7-B698-0066-8982-95AAB8B4F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991A7D-C53B-18C3-EB28-E78FA74B2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E3E7C-FCAA-A00D-63A2-A2EDC9522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2B1B8-7892-EB25-23C4-685CE767F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F5C78-BB83-7D83-2AA2-369A57052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89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CDFE0-EB2F-F852-6420-63606D895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7122DE-A3FF-8126-42C5-67179612CB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B42E2-F116-95E9-5B0E-F6BF44396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A8BBE-6A1C-F84A-7ECE-BF0257EAE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2A6C8-5BF8-44D3-7323-2EE5D376A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880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3042E1-1F17-9F2D-C2CB-B83FCDB7E4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28CADD-B1F0-4A89-C48A-B699AC5CA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CC4A-29FA-4C26-511A-CB33B5867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4D01F-F60A-981D-F090-773F00E17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CA574-D632-4E50-C431-B3332A68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530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42942-FB2F-A77B-3E7E-272B89E4A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D6CA1-F351-693B-697E-B3C588E45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7A153-DCF8-D6BC-DCAF-DAA7BDD8D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7D890-EB8F-0626-36C0-6B1865E09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4365D-92B5-BDD7-B729-DF91C8861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03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2B13D-1D68-BE44-7BB1-8278A41D1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69978-4EDE-A546-349D-9105DF356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8B594-C2ED-1FB0-2A3F-77219515E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01167-E6F2-28A0-9D55-AD7774FEF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06671-6F32-B01E-8937-2555A5DDF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62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1E76E-BE33-0A34-FDDE-F962950D6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58AF4-223D-A931-BD88-3AEDCB4063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2A05F-56FD-4F58-F967-9FD61A5A6D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FC18C-7E90-B3F2-3EA3-1F2BD331F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E047C3-2B75-C5D2-95EA-EA44FB5D1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53F0F4-3E90-BC00-80AA-946822937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770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055B9-AD64-540B-80FB-98D0FA109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A7C77E-7E38-54B9-EBAA-5B71DE47F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66D771-6CE9-819D-8F0D-B212695696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8140ED-6CAA-AE3B-BAD5-1FF763992D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8599E8-F092-A1ED-A527-0BB4D0509A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EAD4E5-14E5-6BBA-22B2-671A35694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4C2F08-78F3-E6AD-C74A-9AF2EC3BA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4E295-152F-46CE-64B6-B6C3E843F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10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9F5A-210F-32B8-F0B6-B066F1B72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F23883-4B71-8890-5F72-5F2F51D26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70F570-51C0-3102-8F2F-50A716758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66D204-4845-CD98-BB81-A4BF42CAD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0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DB99D2-D6AA-A93F-5389-B63798E4D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EE71DF-4134-C455-FF95-9DFAC92A4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56E02-AFED-B7FE-23DA-1B8D85667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62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58A81-8AD3-5E18-33E3-7EE8564B6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D9B62-C51C-C754-5957-5C6CE2D96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FF938-67A9-F04E-7514-55D3D1649F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E7E20-8292-E0F0-7983-8DFD7B078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57664C-15DA-2FFA-789B-1F5424059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DE30F-E202-BBFC-040A-C982928E5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81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C0C73-029C-80FD-9001-C0A81AE0C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04FAD0-8BCC-B15E-3C51-B46637FF48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7E6234-4000-2053-2399-67C6BE997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5FD90-C62E-5F9D-7A97-5D107C237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51157-805D-2A41-63E6-5D9E21460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033A59-C841-0AB8-338B-65BBEB900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3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18D5BD-8EA2-AADE-A986-A999C59CA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9F221-87A7-B40B-35F8-B4BA5E4FE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76E1E-C950-431C-D124-B736813847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61DA6B-C625-4022-A50C-F0E910A887EE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48AD2-73C7-82EC-3388-9D36B20289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56A46-455F-0982-A804-054CCE7B2C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A68CDE-0D81-4007-A69B-998B20728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442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1E0DC6F-DB0E-DBE1-8178-AE81BC6B9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Video 13" descr="Three Satellite Dishes">
            <a:extLst>
              <a:ext uri="{FF2B5EF4-FFF2-40B4-BE49-F238E27FC236}">
                <a16:creationId xmlns:a16="http://schemas.microsoft.com/office/drawing/2014/main" id="{93C70FF9-2154-4A28-219B-2548056064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4D07BF5-D29E-918E-55FE-747AF2A0E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66726" cy="6858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2F36E7-77DF-BB9D-71B6-9826BE93A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035" y="1424475"/>
            <a:ext cx="3424383" cy="2543448"/>
          </a:xfrm>
        </p:spPr>
        <p:txBody>
          <a:bodyPr anchor="t">
            <a:normAutofit/>
          </a:bodyPr>
          <a:lstStyle/>
          <a:p>
            <a:pPr algn="l"/>
            <a:r>
              <a:rPr lang="en-US" sz="3200"/>
              <a:t>Electromagnetic Spectrum Usage by Satellites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51A7F-7DF1-A947-CB6A-D20A59F699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35" y="4007796"/>
            <a:ext cx="3424382" cy="2000041"/>
          </a:xfrm>
        </p:spPr>
        <p:txBody>
          <a:bodyPr anchor="b">
            <a:normAutofit/>
          </a:bodyPr>
          <a:lstStyle/>
          <a:p>
            <a:pPr algn="l"/>
            <a:r>
              <a:rPr lang="en-US"/>
              <a:t>Tashi Hatchell (Alexander)</a:t>
            </a:r>
          </a:p>
          <a:p>
            <a:pPr algn="l"/>
            <a:r>
              <a:rPr lang="en-US"/>
              <a:t>DDI-12</a:t>
            </a:r>
          </a:p>
        </p:txBody>
      </p:sp>
    </p:spTree>
    <p:extLst>
      <p:ext uri="{BB962C8B-B14F-4D97-AF65-F5344CB8AC3E}">
        <p14:creationId xmlns:p14="http://schemas.microsoft.com/office/powerpoint/2010/main" val="3281050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7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CE15D-F6F1-C87A-ABF4-00F16BB00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Question/Objective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892F6-BFFD-788E-0B5E-D7C92E32D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Objective:	</a:t>
            </a:r>
          </a:p>
          <a:p>
            <a:pPr lvl="1"/>
            <a:r>
              <a:rPr lang="en-US" dirty="0"/>
              <a:t>Analyze how different satellite missions use the electromagnetic spectrum – highlighting which frequency bands are most common and which mission types are most dependent on specific bands. </a:t>
            </a:r>
          </a:p>
          <a:p>
            <a:r>
              <a:rPr lang="en-US" dirty="0">
                <a:solidFill>
                  <a:srgbClr val="C00000"/>
                </a:solidFill>
              </a:rPr>
              <a:t>Background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Working in an EW Delta</a:t>
            </a:r>
          </a:p>
          <a:p>
            <a:r>
              <a:rPr lang="en-US" dirty="0">
                <a:solidFill>
                  <a:srgbClr val="C00000"/>
                </a:solidFill>
              </a:rPr>
              <a:t>How it Addresses a Specific Problem or Question</a:t>
            </a:r>
          </a:p>
          <a:p>
            <a:pPr lvl="1"/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18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DAB8A-8120-DABC-B288-85767DB5D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2709B-9041-0E16-D0EB-82BB28437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28393" cy="4351338"/>
          </a:xfrm>
        </p:spPr>
        <p:txBody>
          <a:bodyPr/>
          <a:lstStyle/>
          <a:p>
            <a:r>
              <a:rPr lang="en-US" dirty="0"/>
              <a:t>Electromagnetic Spectrum</a:t>
            </a:r>
          </a:p>
          <a:p>
            <a:r>
              <a:rPr lang="en-US" dirty="0"/>
              <a:t>Frequency Bands</a:t>
            </a:r>
          </a:p>
          <a:p>
            <a:r>
              <a:rPr lang="en-US" dirty="0"/>
              <a:t>Frequency Band Proxy Mapping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FB2428D-B7F7-E076-B830-8C2C98EFF2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926534"/>
              </p:ext>
            </p:extLst>
          </p:nvPr>
        </p:nvGraphicFramePr>
        <p:xfrm>
          <a:off x="5408023" y="1384218"/>
          <a:ext cx="6103434" cy="4414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4478">
                  <a:extLst>
                    <a:ext uri="{9D8B030D-6E8A-4147-A177-3AD203B41FA5}">
                      <a16:colId xmlns:a16="http://schemas.microsoft.com/office/drawing/2014/main" val="993772488"/>
                    </a:ext>
                  </a:extLst>
                </a:gridCol>
                <a:gridCol w="2034478">
                  <a:extLst>
                    <a:ext uri="{9D8B030D-6E8A-4147-A177-3AD203B41FA5}">
                      <a16:colId xmlns:a16="http://schemas.microsoft.com/office/drawing/2014/main" val="861010288"/>
                    </a:ext>
                  </a:extLst>
                </a:gridCol>
                <a:gridCol w="2034478">
                  <a:extLst>
                    <a:ext uri="{9D8B030D-6E8A-4147-A177-3AD203B41FA5}">
                      <a16:colId xmlns:a16="http://schemas.microsoft.com/office/drawing/2014/main" val="221434842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Frequency Band Proxy Mapping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983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Mission Purpose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Typical Frequency Band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Examples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428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Communications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C, Ku, 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8317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Earth Observation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X,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36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Navigation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0514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Meteorological/Weather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S,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294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Space Observation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121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Space Science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867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Technology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505174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AF044C0A-EF35-84B3-9046-F0A0F3FB9D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30" b="15446"/>
          <a:stretch>
            <a:fillRect/>
          </a:stretch>
        </p:blipFill>
        <p:spPr bwMode="auto">
          <a:xfrm>
            <a:off x="838200" y="3563937"/>
            <a:ext cx="4896255" cy="2747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813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C6E3B-A332-2E1C-73D1-B2D183992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 &amp; Transformations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B29B0-38C7-5BD1-91CB-69E9BAEB3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Where Data Comes From, Reliability, Limitations</a:t>
            </a:r>
          </a:p>
          <a:p>
            <a:r>
              <a:rPr lang="en-US" dirty="0">
                <a:solidFill>
                  <a:srgbClr val="C00000"/>
                </a:solidFill>
              </a:rPr>
              <a:t>Summarize Cleaning and Transformation Steps in Non-Technical Way</a:t>
            </a:r>
          </a:p>
        </p:txBody>
      </p:sp>
    </p:spTree>
    <p:extLst>
      <p:ext uri="{BB962C8B-B14F-4D97-AF65-F5344CB8AC3E}">
        <p14:creationId xmlns:p14="http://schemas.microsoft.com/office/powerpoint/2010/main" val="828992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09D2A-06B1-035C-511F-E1627616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Contextual 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2850-7C0F-8AF3-99A4-F701DED68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Bar Chart (Satellite Missions by Frequency Band)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X = Mission Purpose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Y = Number of Satellites</a:t>
            </a:r>
          </a:p>
          <a:p>
            <a:r>
              <a:rPr lang="en-US" dirty="0">
                <a:solidFill>
                  <a:srgbClr val="C00000"/>
                </a:solidFill>
              </a:rPr>
              <a:t>Satellites By Country [in Each Orbit]?</a:t>
            </a:r>
          </a:p>
        </p:txBody>
      </p:sp>
    </p:spTree>
    <p:extLst>
      <p:ext uri="{BB962C8B-B14F-4D97-AF65-F5344CB8AC3E}">
        <p14:creationId xmlns:p14="http://schemas.microsoft.com/office/powerpoint/2010/main" val="1959501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27101-FC9C-A5B3-88F2-C6842B286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1A80E-81BB-954C-5A88-5C6B753BD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Stacked Bar Chart  (Comparing Mission Types Across Multiple Bands)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X = Mission Purpose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Stacked = Frequency Bands</a:t>
            </a:r>
          </a:p>
          <a:p>
            <a:r>
              <a:rPr lang="en-US" dirty="0">
                <a:solidFill>
                  <a:srgbClr val="C00000"/>
                </a:solidFill>
              </a:rPr>
              <a:t>Heatmap (Correlations Between Mission Type and Orbit Type)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Rows: Mission Purpose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Columns: Orbit Type 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Color Intensity: Number of Satellites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31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35521-1E1E-2591-6C95-247290479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&amp;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C3784-7ED1-14D0-DC0E-81A276AF6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Vulnerabilities</a:t>
            </a:r>
          </a:p>
        </p:txBody>
      </p:sp>
    </p:spTree>
    <p:extLst>
      <p:ext uri="{BB962C8B-B14F-4D97-AF65-F5344CB8AC3E}">
        <p14:creationId xmlns:p14="http://schemas.microsoft.com/office/powerpoint/2010/main" val="4122653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42651-85A8-B808-E7A0-D5C55D767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Areas of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7F6BC-E84B-AFAB-D181-B2E9E8115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Bands that are susceptible to space weather/solar activity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95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94E4E-0A73-74BF-2416-B25B53EB9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54C83-4E25-2756-26A2-8C553DC9A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82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3074</TotalTime>
  <Words>248</Words>
  <Application>Microsoft Office PowerPoint</Application>
  <PresentationFormat>Widescreen</PresentationFormat>
  <Paragraphs>56</Paragraphs>
  <Slides>9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Electromagnetic Spectrum Usage by Satellites</vt:lpstr>
      <vt:lpstr>Research Question/Objective</vt:lpstr>
      <vt:lpstr>Background Information</vt:lpstr>
      <vt:lpstr>Data Sources &amp; Transformations</vt:lpstr>
      <vt:lpstr>Contextual Visualizations</vt:lpstr>
      <vt:lpstr>PowerPoint Presentation</vt:lpstr>
      <vt:lpstr>Key Insights &amp; Recommendations</vt:lpstr>
      <vt:lpstr>Future Areas of Research</vt:lpstr>
      <vt:lpstr>Contact Info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Tashi Hatchell</dc:creator>
  <cp:lastModifiedBy>Tashi Hatchell</cp:lastModifiedBy>
  <cp:revision>4</cp:revision>
  <dcterms:created xsi:type="dcterms:W3CDTF">2025-06-04T16:37:37Z</dcterms:created>
  <dcterms:modified xsi:type="dcterms:W3CDTF">2025-06-06T21:58:17Z</dcterms:modified>
</cp:coreProperties>
</file>

<file path=docProps/thumbnail.jpeg>
</file>